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  <p:sldId id="292" r:id="rId38"/>
    <p:sldId id="294" r:id="rId39"/>
    <p:sldId id="293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3" autoAdjust="0"/>
  </p:normalViewPr>
  <p:slideViewPr>
    <p:cSldViewPr snapToGrid="0">
      <p:cViewPr varScale="1">
        <p:scale>
          <a:sx n="80" d="100"/>
          <a:sy n="80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AE6366-0B0B-097A-11D5-C4699D421581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324F49F-9858-00DD-0572-7A7AB28B48AD}"/>
              </a:ext>
            </a:extLst>
          </p:cNvPr>
          <p:cNvSpPr/>
          <p:nvPr/>
        </p:nvSpPr>
        <p:spPr>
          <a:xfrm>
            <a:off x="2976055" y="98010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値としての関数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55B996-53BA-4577-DDFC-ED4B7A0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40" y="819557"/>
            <a:ext cx="3564145" cy="23279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A991A8-FD15-CFDF-1967-EF0E90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" y="819557"/>
            <a:ext cx="3827198" cy="21912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8B97EA-5C09-5902-22B5-BC59B661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938" y="890838"/>
            <a:ext cx="3564145" cy="18886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EDDC1-3B3F-FC17-BFA8-7F56FA9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2" y="3407343"/>
            <a:ext cx="5318437" cy="31619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44E6143-0779-CC83-1DC0-74706153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798" y="3843698"/>
            <a:ext cx="5127142" cy="25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09750B-7EF4-0DAE-0582-0DB83340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8" y="3674670"/>
            <a:ext cx="3975304" cy="29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F5D1F2-6F52-F41D-C593-0C00AE5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6" y="405025"/>
            <a:ext cx="4543396" cy="25210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2B981C-3E4E-E56D-3266-CCECC734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547265"/>
            <a:ext cx="5212080" cy="264305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A2917-485B-079E-CFF6-3B02C18D9B8D}"/>
              </a:ext>
            </a:extLst>
          </p:cNvPr>
          <p:cNvSpPr txBox="1"/>
          <p:nvPr/>
        </p:nvSpPr>
        <p:spPr>
          <a:xfrm>
            <a:off x="5364480" y="3674670"/>
            <a:ext cx="619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・値を返す</a:t>
            </a:r>
            <a:endParaRPr kumimoji="1" lang="en-US" altLang="ja-JP" dirty="0"/>
          </a:p>
          <a:p>
            <a:r>
              <a:rPr lang="ja-JP" altLang="en-US" dirty="0"/>
              <a:t>・すく作用を発生する</a:t>
            </a:r>
            <a:endParaRPr lang="en-US" altLang="ja-JP" dirty="0"/>
          </a:p>
          <a:p>
            <a:r>
              <a:rPr kumimoji="1" lang="ja-JP" altLang="en-US" dirty="0"/>
              <a:t>・値も返し、副作用も発生する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・関数の中で、ほかの処理</a:t>
            </a:r>
            <a:r>
              <a:rPr kumimoji="1" lang="en-US" altLang="ja-JP" dirty="0"/>
              <a:t>console.log()</a:t>
            </a:r>
            <a:r>
              <a:rPr kumimoji="1" lang="ja-JP" altLang="en-US" dirty="0"/>
              <a:t>を返す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・関数の、実引数で関数を定義する。</a:t>
            </a:r>
          </a:p>
        </p:txBody>
      </p:sp>
    </p:spTree>
    <p:extLst>
      <p:ext uri="{BB962C8B-B14F-4D97-AF65-F5344CB8AC3E}">
        <p14:creationId xmlns:p14="http://schemas.microsoft.com/office/powerpoint/2010/main" val="150228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D16572-2830-5D54-2214-0A5AE9D46104}"/>
              </a:ext>
            </a:extLst>
          </p:cNvPr>
          <p:cNvSpPr/>
          <p:nvPr/>
        </p:nvSpPr>
        <p:spPr>
          <a:xfrm>
            <a:off x="2571214" y="16538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9EA9DD-601F-BD62-32D5-21A7F011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8" y="925453"/>
            <a:ext cx="4612201" cy="2503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AA4FE6-76E2-0D0F-6083-B5811682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" y="925453"/>
            <a:ext cx="4193894" cy="22675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4CFB7F-9983-6492-CD92-89E292F4D514}"/>
              </a:ext>
            </a:extLst>
          </p:cNvPr>
          <p:cNvSpPr txBox="1"/>
          <p:nvPr/>
        </p:nvSpPr>
        <p:spPr>
          <a:xfrm>
            <a:off x="1366787" y="3122087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The great g</a:t>
            </a:r>
            <a:r>
              <a:rPr lang="en-US" altLang="ja-JP" dirty="0">
                <a:highlight>
                  <a:srgbClr val="FFFF00"/>
                </a:highlight>
              </a:rPr>
              <a:t>reen Yamada’s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F7B3EE3-5855-544A-BD9A-9F2BF05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1" y="3980429"/>
            <a:ext cx="5334728" cy="25321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6DE426-D603-7817-DD49-97BF73B0F77D}"/>
              </a:ext>
            </a:extLst>
          </p:cNvPr>
          <p:cNvSpPr txBox="1"/>
          <p:nvPr/>
        </p:nvSpPr>
        <p:spPr>
          <a:xfrm>
            <a:off x="1424538" y="4594753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動く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041BF2-9218-081B-CC01-4450A9C206B7}"/>
              </a:ext>
            </a:extLst>
          </p:cNvPr>
          <p:cNvSpPr txBox="1"/>
          <p:nvPr/>
        </p:nvSpPr>
        <p:spPr>
          <a:xfrm>
            <a:off x="5008344" y="4726956"/>
            <a:ext cx="117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動かない</a:t>
            </a:r>
          </a:p>
        </p:txBody>
      </p:sp>
    </p:spTree>
    <p:extLst>
      <p:ext uri="{BB962C8B-B14F-4D97-AF65-F5344CB8AC3E}">
        <p14:creationId xmlns:p14="http://schemas.microsoft.com/office/powerpoint/2010/main" val="134108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BA2936-1CF6-1A97-1055-414CB836CB43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4AB48D-48AA-B6E1-E72E-A1F3C432B387}"/>
              </a:ext>
            </a:extLst>
          </p:cNvPr>
          <p:cNvSpPr/>
          <p:nvPr/>
        </p:nvSpPr>
        <p:spPr>
          <a:xfrm>
            <a:off x="2320430" y="98010"/>
            <a:ext cx="36503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Closures</a:t>
            </a:r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（クロージャ）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BAD9AF-D31B-7B80-70CC-FF0D7390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9" y="768341"/>
            <a:ext cx="5316328" cy="22058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56F9C0-ACEE-2DB7-FF22-D8083C4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13" y="669653"/>
            <a:ext cx="4110473" cy="21592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09E736-0966-9ED8-322B-651EF8E3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" y="3288754"/>
            <a:ext cx="4252110" cy="2327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331454-D26B-D10B-9F65-DA583FE7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50" y="3429000"/>
            <a:ext cx="3859324" cy="27593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128257-D135-F161-471E-6B6FE56B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74" y="3837374"/>
            <a:ext cx="3765289" cy="1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741723-BC11-DE6A-E639-B46F40A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3" y="446969"/>
            <a:ext cx="7664844" cy="40197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AEAB71-221F-407B-934A-AD8A62985DE0}"/>
              </a:ext>
            </a:extLst>
          </p:cNvPr>
          <p:cNvSpPr txBox="1"/>
          <p:nvPr/>
        </p:nvSpPr>
        <p:spPr>
          <a:xfrm>
            <a:off x="2105528" y="409739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667A84-2C5B-4A82-8CB1-958CC48DBD60}"/>
              </a:ext>
            </a:extLst>
          </p:cNvPr>
          <p:cNvSpPr txBox="1"/>
          <p:nvPr/>
        </p:nvSpPr>
        <p:spPr>
          <a:xfrm>
            <a:off x="2863518" y="2391274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関数宣言</a:t>
            </a:r>
          </a:p>
        </p:txBody>
      </p:sp>
    </p:spTree>
    <p:extLst>
      <p:ext uri="{BB962C8B-B14F-4D97-AF65-F5344CB8AC3E}">
        <p14:creationId xmlns:p14="http://schemas.microsoft.com/office/powerpoint/2010/main" val="19744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7491D7-9A9A-4C0B-A065-DEDAC580861E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１４日目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3437724" y="9801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メゾット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9D5DCC-7A15-401E-B5AA-6DEA437F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3" y="699417"/>
            <a:ext cx="4861704" cy="27299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A8BC3D-EE73-4E5B-B588-C9ACF658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10" y="699417"/>
            <a:ext cx="5656736" cy="27295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4DE70F-A0B0-44F9-801B-BCB78890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51" y="3429000"/>
            <a:ext cx="4493507" cy="31715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7DB679-39BB-4110-94BE-331773BB43F1}"/>
              </a:ext>
            </a:extLst>
          </p:cNvPr>
          <p:cNvSpPr txBox="1"/>
          <p:nvPr/>
        </p:nvSpPr>
        <p:spPr>
          <a:xfrm>
            <a:off x="6714836" y="4240404"/>
            <a:ext cx="4405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person.name</a:t>
            </a:r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・キーと値のペアの事</a:t>
            </a:r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・プロパティの中で、値が関数の物</a:t>
            </a:r>
          </a:p>
        </p:txBody>
      </p:sp>
    </p:spTree>
    <p:extLst>
      <p:ext uri="{BB962C8B-B14F-4D97-AF65-F5344CB8AC3E}">
        <p14:creationId xmlns:p14="http://schemas.microsoft.com/office/powerpoint/2010/main" val="199775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B4B628-A5CE-41D3-B08E-ED61F77E1502}"/>
              </a:ext>
            </a:extLst>
          </p:cNvPr>
          <p:cNvSpPr/>
          <p:nvPr/>
        </p:nvSpPr>
        <p:spPr>
          <a:xfrm>
            <a:off x="900175" y="98010"/>
            <a:ext cx="64908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ドキュメント　オブジェクト　モデル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2ACBB5-2E65-4D1A-B424-7781FADC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8" y="696806"/>
            <a:ext cx="4721085" cy="256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393176-AB69-4B4C-8993-AE3EC97F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01" y="696806"/>
            <a:ext cx="4557063" cy="25321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275058-8E3B-4A15-91DD-2B8982FB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" y="3652245"/>
            <a:ext cx="4960194" cy="28357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CFB316-4DFD-40EB-BCAA-3FCEC75F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996" y="3652245"/>
            <a:ext cx="4725059" cy="246731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C7932A0-0492-4AC7-A82A-F9B30D1B7476}"/>
              </a:ext>
            </a:extLst>
          </p:cNvPr>
          <p:cNvSpPr txBox="1"/>
          <p:nvPr/>
        </p:nvSpPr>
        <p:spPr>
          <a:xfrm>
            <a:off x="9633527" y="1717964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無い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9D7DAE-1E36-484D-B2EE-2770CF8B8AE4}"/>
              </a:ext>
            </a:extLst>
          </p:cNvPr>
          <p:cNvSpPr txBox="1"/>
          <p:nvPr/>
        </p:nvSpPr>
        <p:spPr>
          <a:xfrm>
            <a:off x="9826764" y="128006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１）</a:t>
            </a:r>
            <a:r>
              <a:rPr kumimoji="1" lang="en-US" altLang="ja-JP"/>
              <a:t>P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F75CD4-2CD0-48A4-967A-5EE641D0249E}"/>
              </a:ext>
            </a:extLst>
          </p:cNvPr>
          <p:cNvSpPr txBox="1"/>
          <p:nvPr/>
        </p:nvSpPr>
        <p:spPr>
          <a:xfrm>
            <a:off x="9720901" y="883767"/>
            <a:ext cx="11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&lt;div&gt;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59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70C9EB-A18D-41F4-9AA0-EDF364BE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3" y="404252"/>
            <a:ext cx="5511017" cy="29491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F45B95-9715-4823-A79E-ED5E24691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4251"/>
            <a:ext cx="4797777" cy="2495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E7E2A2-AD62-4A76-BC18-A2B52F09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9" y="3208983"/>
            <a:ext cx="3787133" cy="12092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6F1C2F-70D7-4249-80FF-B002DEF18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8" y="4598733"/>
            <a:ext cx="3826054" cy="22592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AE2B29B-9E53-4954-9F48-1D293346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98" y="3813621"/>
            <a:ext cx="3488544" cy="21809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D29BA1-52CB-4E5E-BCFF-2EC4D87C2945}"/>
              </a:ext>
            </a:extLst>
          </p:cNvPr>
          <p:cNvSpPr txBox="1"/>
          <p:nvPr/>
        </p:nvSpPr>
        <p:spPr>
          <a:xfrm>
            <a:off x="8061159" y="3956594"/>
            <a:ext cx="379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document.createElement()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document.body.appendChild()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MDN</a:t>
            </a:r>
            <a:endParaRPr kumimoji="1"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FEA39FB-B8A5-4041-8457-0FAFA0A5548B}"/>
              </a:ext>
            </a:extLst>
          </p:cNvPr>
          <p:cNvSpPr txBox="1"/>
          <p:nvPr/>
        </p:nvSpPr>
        <p:spPr>
          <a:xfrm>
            <a:off x="1298223" y="2396695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document.getElementsByTagName("h2")[0].innerText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A1AF5F-9BC3-4F85-ACED-B5C7016521B8}"/>
              </a:ext>
            </a:extLst>
          </p:cNvPr>
          <p:cNvSpPr txBox="1"/>
          <p:nvPr/>
        </p:nvSpPr>
        <p:spPr>
          <a:xfrm>
            <a:off x="539786" y="2874620"/>
            <a:ext cx="623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1400">
                <a:highlight>
                  <a:srgbClr val="FFFF00"/>
                </a:highlight>
              </a:rPr>
              <a:t>document.getElementsByTagName("h2")[0].innerText = "Important Text"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27827B9-E7C7-4B9B-80D5-490F47A8C257}"/>
              </a:ext>
            </a:extLst>
          </p:cNvPr>
          <p:cNvSpPr txBox="1"/>
          <p:nvPr/>
        </p:nvSpPr>
        <p:spPr>
          <a:xfrm>
            <a:off x="1381350" y="1955949"/>
            <a:ext cx="479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document.getElementsByTagName("h2")[0]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946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A46EAB-6377-4936-9704-01554F9622A7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１５日目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A6BD08-C12A-4962-84A3-31A7509FD179}"/>
              </a:ext>
            </a:extLst>
          </p:cNvPr>
          <p:cNvSpPr/>
          <p:nvPr/>
        </p:nvSpPr>
        <p:spPr>
          <a:xfrm>
            <a:off x="2814158" y="98010"/>
            <a:ext cx="26629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CSS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</a:t>
            </a:r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2CA468-672E-45B5-97ED-35512161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7" y="744771"/>
            <a:ext cx="4904702" cy="24787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17922C6-02DF-4A3D-961D-0D831D89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76" y="834476"/>
            <a:ext cx="4278905" cy="23890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D8F35B1-759B-42EF-B469-E4990C1B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" y="3860799"/>
            <a:ext cx="5258963" cy="2703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BBFEDE-77AA-4162-9DBB-77CC74D91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60799"/>
            <a:ext cx="4750143" cy="23890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1EE269-D3CC-4458-8B3B-1E0A04DC81FA}"/>
              </a:ext>
            </a:extLst>
          </p:cNvPr>
          <p:cNvSpPr txBox="1"/>
          <p:nvPr/>
        </p:nvSpPr>
        <p:spPr>
          <a:xfrm>
            <a:off x="6018720" y="3175898"/>
            <a:ext cx="490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ja-JP" sz="1200">
                <a:highlight>
                  <a:srgbClr val="FFFF00"/>
                </a:highlight>
              </a:rPr>
              <a:t>const para = document.createElement("h2");</a:t>
            </a:r>
            <a:endParaRPr kumimoji="1" lang="en-US" altLang="ja-JP" sz="1200">
              <a:highlight>
                <a:srgbClr val="FFFF00"/>
              </a:highlight>
            </a:endParaRPr>
          </a:p>
          <a:p>
            <a:r>
              <a:rPr lang="en-US" altLang="ja-JP" sz="1200">
                <a:highlight>
                  <a:srgbClr val="FFFF00"/>
                </a:highlight>
              </a:rPr>
              <a:t>para.textContent = "SAM-Tapir";</a:t>
            </a:r>
          </a:p>
          <a:p>
            <a:r>
              <a:rPr kumimoji="1" lang="en-US" altLang="ja-JP" sz="1200">
                <a:highlight>
                  <a:srgbClr val="FFFF00"/>
                </a:highlight>
              </a:rPr>
              <a:t>document.getElementsByTagName("h1")[0].appendChild(para);</a:t>
            </a:r>
            <a:endParaRPr kumimoji="1" lang="ja-JP" altLang="en-US" sz="1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837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4410F5-2B8A-40B3-A35A-EDCE6F07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6" y="267090"/>
            <a:ext cx="4744262" cy="23745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CC05689-41B9-4AF5-8EF7-2CE76D67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6" y="2950187"/>
            <a:ext cx="5050423" cy="34644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0943AD-6EEE-4911-8E39-F829F50BE229}"/>
              </a:ext>
            </a:extLst>
          </p:cNvPr>
          <p:cNvSpPr txBox="1"/>
          <p:nvPr/>
        </p:nvSpPr>
        <p:spPr>
          <a:xfrm>
            <a:off x="5278587" y="3666757"/>
            <a:ext cx="6637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let myElement = document.createElement(“p”)]</a:t>
            </a:r>
          </a:p>
          <a:p>
            <a:r>
              <a:rPr lang="en-US" altLang="ja-JP"/>
              <a:t>   myElement.style.xxxx = “”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・オブジェクト　→</a:t>
            </a:r>
            <a:r>
              <a:rPr lang="ja-JP" altLang="en-US"/>
              <a:t>キャメルケースで書く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myElement.style.background = “Red”;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74E93D-23C0-4DFE-83BD-78CEE6669E69}"/>
              </a:ext>
            </a:extLst>
          </p:cNvPr>
          <p:cNvSpPr txBox="1"/>
          <p:nvPr/>
        </p:nvSpPr>
        <p:spPr>
          <a:xfrm>
            <a:off x="5611604" y="83978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highlight>
                  <a:srgbClr val="FFFF00"/>
                </a:highlight>
              </a:rPr>
              <a:t>l</a:t>
            </a:r>
            <a:r>
              <a:rPr kumimoji="1" lang="en-US" altLang="ja-JP" sz="1400">
                <a:highlight>
                  <a:srgbClr val="FFFF00"/>
                </a:highlight>
              </a:rPr>
              <a:t>et myElement =  document.getElementsByTagName("h1")[0];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BEDB86-6627-42F3-A07E-F7939054904E}"/>
              </a:ext>
            </a:extLst>
          </p:cNvPr>
          <p:cNvSpPr txBox="1"/>
          <p:nvPr/>
        </p:nvSpPr>
        <p:spPr>
          <a:xfrm>
            <a:off x="5733061" y="1288097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myElement.style.background = “green”;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D052BE-0580-42F5-91F5-2C48DE2A8866}"/>
              </a:ext>
            </a:extLst>
          </p:cNvPr>
          <p:cNvSpPr txBox="1"/>
          <p:nvPr/>
        </p:nvSpPr>
        <p:spPr>
          <a:xfrm>
            <a:off x="5733061" y="1556351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myElement.style.textAlign = "right";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B83C3F-F06D-4C20-82A0-7875CC9A6B26}"/>
              </a:ext>
            </a:extLst>
          </p:cNvPr>
          <p:cNvSpPr txBox="1"/>
          <p:nvPr/>
        </p:nvSpPr>
        <p:spPr>
          <a:xfrm>
            <a:off x="5733061" y="1824605"/>
            <a:ext cx="605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myElement.style.color = “white”;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005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4F632D2-258F-4A32-879C-F8A82E5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7" y="679939"/>
            <a:ext cx="4750390" cy="24674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EBB679-71D9-48A8-A56F-CF3705839D99}"/>
              </a:ext>
            </a:extLst>
          </p:cNvPr>
          <p:cNvSpPr/>
          <p:nvPr/>
        </p:nvSpPr>
        <p:spPr>
          <a:xfrm>
            <a:off x="2900717" y="98010"/>
            <a:ext cx="24897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DOM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とイベント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BBD779-28C5-49D0-BA4C-78EF1CF1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0" y="3202781"/>
            <a:ext cx="3999649" cy="678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0E6A57-E91B-4960-9AE6-5194DF31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706" y="679939"/>
            <a:ext cx="4852639" cy="22696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FA5C3C-E7E2-4C3D-A0D1-FABFFB36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57" y="4178378"/>
            <a:ext cx="4418891" cy="220944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86922E5-4481-40BD-9BD3-1D6AE0E6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02" y="3881011"/>
            <a:ext cx="2895564" cy="171457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AFEB36-2F3B-493E-A3F5-F02C1E5A72FF}"/>
              </a:ext>
            </a:extLst>
          </p:cNvPr>
          <p:cNvSpPr txBox="1"/>
          <p:nvPr/>
        </p:nvSpPr>
        <p:spPr>
          <a:xfrm>
            <a:off x="8540246" y="4091885"/>
            <a:ext cx="3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・インプットなどの</a:t>
            </a:r>
            <a:r>
              <a:rPr lang="ja-JP" altLang="en-US" sz="1200"/>
              <a:t>何かのアクション</a:t>
            </a:r>
            <a:endParaRPr lang="en-US" altLang="ja-JP" sz="1200"/>
          </a:p>
          <a:p>
            <a:endParaRPr kumimoji="1" lang="en-US" altLang="ja-JP" sz="1200"/>
          </a:p>
          <a:p>
            <a:r>
              <a:rPr lang="ja-JP" altLang="en-US" sz="1200"/>
              <a:t>・イベントと関数を紐づけて実行する</a:t>
            </a:r>
            <a:endParaRPr lang="en-US" altLang="ja-JP" sz="1200"/>
          </a:p>
          <a:p>
            <a:endParaRPr kumimoji="1" lang="en-US" altLang="ja-JP" sz="1200"/>
          </a:p>
          <a:p>
            <a:endParaRPr kumimoji="1" lang="en-US" altLang="ja-JP" sz="1200"/>
          </a:p>
          <a:p>
            <a:r>
              <a:rPr kumimoji="1" lang="en-US" altLang="ja-JP" sz="1200"/>
              <a:t>.addEventListener(</a:t>
            </a:r>
            <a:r>
              <a:rPr kumimoji="1" lang="ja-JP" altLang="en-US" sz="1200"/>
              <a:t>イベント</a:t>
            </a:r>
            <a:r>
              <a:rPr kumimoji="1" lang="en-US" altLang="ja-JP" sz="1200"/>
              <a:t>,</a:t>
            </a:r>
            <a:r>
              <a:rPr kumimoji="1" lang="ja-JP" altLang="en-US" sz="1200"/>
              <a:t>関数呼び出し</a:t>
            </a:r>
            <a:r>
              <a:rPr kumimoji="1" lang="en-US" altLang="ja-JP" sz="1200"/>
              <a:t>)</a:t>
            </a:r>
            <a:endParaRPr kumimoji="1" lang="ja-JP" altLang="en-US"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D9EA20-A3FC-4628-8CA5-967CF8EF8426}"/>
              </a:ext>
            </a:extLst>
          </p:cNvPr>
          <p:cNvSpPr txBox="1"/>
          <p:nvPr/>
        </p:nvSpPr>
        <p:spPr>
          <a:xfrm>
            <a:off x="1091949" y="6374848"/>
            <a:ext cx="5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highlight>
                  <a:srgbClr val="FFFF00"/>
                </a:highlight>
              </a:rPr>
              <a:t>addEventLisnner</a:t>
            </a:r>
            <a:r>
              <a:rPr kumimoji="1" lang="ja-JP" altLang="en-US" sz="1400">
                <a:highlight>
                  <a:srgbClr val="FFFF00"/>
                </a:highlight>
              </a:rPr>
              <a:t>の時に</a:t>
            </a:r>
            <a:r>
              <a:rPr kumimoji="1" lang="en-US" altLang="ja-JP" sz="1400">
                <a:highlight>
                  <a:srgbClr val="FFFF00"/>
                </a:highlight>
              </a:rPr>
              <a:t>Event</a:t>
            </a:r>
            <a:r>
              <a:rPr kumimoji="1" lang="ja-JP" altLang="en-US" sz="1400">
                <a:highlight>
                  <a:srgbClr val="FFFF00"/>
                </a:highlight>
              </a:rPr>
              <a:t>の引数が勝手にできる</a:t>
            </a:r>
            <a:r>
              <a:rPr kumimoji="1" lang="en-US" altLang="ja-JP" sz="1400">
                <a:highlight>
                  <a:srgbClr val="FFFF00"/>
                </a:highlight>
              </a:rPr>
              <a:t>object</a:t>
            </a:r>
            <a:endParaRPr kumimoji="1" lang="ja-JP" altLang="en-US" sz="1400">
              <a:highlight>
                <a:srgbClr val="FFFF00"/>
              </a:highligh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E84A27-535C-471B-889B-EA34BB7B3A98}"/>
              </a:ext>
            </a:extLst>
          </p:cNvPr>
          <p:cNvSpPr txBox="1"/>
          <p:nvPr/>
        </p:nvSpPr>
        <p:spPr>
          <a:xfrm>
            <a:off x="5390502" y="5509272"/>
            <a:ext cx="6532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</a:t>
            </a:r>
            <a:r>
              <a:rPr kumimoji="1" lang="en-US" altLang="ja-JP" sz="1400"/>
              <a:t>function hello(){    console.log("The Horror!");}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const eva = document.getElementsByClassName("site-head");</a:t>
            </a:r>
          </a:p>
          <a:p>
            <a:r>
              <a:rPr kumimoji="1" lang="ja-JP" altLang="en-US" sz="1400"/>
              <a:t>・</a:t>
            </a:r>
            <a:r>
              <a:rPr kumimoji="1" lang="en-US" altLang="ja-JP" sz="1400"/>
              <a:t>eva[0].addEventListener("click",hello);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7287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4BACAA6-0B33-4982-96AF-1572D3969C71}"/>
              </a:ext>
            </a:extLst>
          </p:cNvPr>
          <p:cNvSpPr/>
          <p:nvPr/>
        </p:nvSpPr>
        <p:spPr>
          <a:xfrm>
            <a:off x="169137" y="67233"/>
            <a:ext cx="14670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en-US" altLang="ja-JP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E34BE03-35BF-4E05-9F8B-438319D8AFFC}"/>
              </a:ext>
            </a:extLst>
          </p:cNvPr>
          <p:cNvSpPr/>
          <p:nvPr/>
        </p:nvSpPr>
        <p:spPr>
          <a:xfrm>
            <a:off x="2512793" y="98010"/>
            <a:ext cx="3265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ライブラリ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B04D90-AB0F-4110-A718-DD84D465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8" y="847503"/>
            <a:ext cx="2659788" cy="14213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B7BC11-DBA2-43C3-A3A4-7BCD61F9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6" y="698937"/>
            <a:ext cx="4150501" cy="21204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B37D79-B76C-4BDD-82D4-2A363183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049" y="438162"/>
            <a:ext cx="3854331" cy="238123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0724CEB-D87E-45D4-868F-0F7DAF89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01" y="3076450"/>
            <a:ext cx="3513874" cy="180803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CDD0B20-E621-45A3-9D66-914BA551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86" y="3494067"/>
            <a:ext cx="4512801" cy="27808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D7F046-90AA-48E5-B6EC-CA9BAF49FEA4}"/>
              </a:ext>
            </a:extLst>
          </p:cNvPr>
          <p:cNvSpPr txBox="1"/>
          <p:nvPr/>
        </p:nvSpPr>
        <p:spPr>
          <a:xfrm>
            <a:off x="5657850" y="3133725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l</a:t>
            </a:r>
            <a:r>
              <a:rPr kumimoji="1" lang="en-US" altLang="ja-JP"/>
              <a:t>odash</a:t>
            </a:r>
            <a:r>
              <a:rPr kumimoji="1" lang="ja-JP" altLang="en-US"/>
              <a:t>を使う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E22529D-7ACB-48EE-B110-C90D60980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087" y="4426895"/>
            <a:ext cx="3095151" cy="20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61B830A-C589-49A3-BFA2-1174AAB5DD8F}"/>
              </a:ext>
            </a:extLst>
          </p:cNvPr>
          <p:cNvSpPr/>
          <p:nvPr/>
        </p:nvSpPr>
        <p:spPr>
          <a:xfrm>
            <a:off x="92193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１７日目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962C1B-29F3-4D11-8207-663AC528FF72}"/>
              </a:ext>
            </a:extLst>
          </p:cNvPr>
          <p:cNvSpPr/>
          <p:nvPr/>
        </p:nvSpPr>
        <p:spPr>
          <a:xfrm>
            <a:off x="2512793" y="98010"/>
            <a:ext cx="3265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JavaScript</a:t>
            </a:r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ライブラリ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076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2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809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85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1036</Words>
  <Application>Microsoft Office PowerPoint</Application>
  <PresentationFormat>ワイド画面</PresentationFormat>
  <Paragraphs>281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Hiraishi, Susumu/平石 進</cp:lastModifiedBy>
  <cp:revision>42</cp:revision>
  <dcterms:created xsi:type="dcterms:W3CDTF">2022-11-23T09:16:55Z</dcterms:created>
  <dcterms:modified xsi:type="dcterms:W3CDTF">2022-12-07T10:25:38Z</dcterms:modified>
</cp:coreProperties>
</file>